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388" r:id="rId101"/>
    <p:sldId id="390" r:id="rId102"/>
    <p:sldId id="389" r:id="rId103"/>
    <p:sldId id="391" r:id="rId104"/>
    <p:sldId id="392" r:id="rId105"/>
    <p:sldId id="393" r:id="rId106"/>
    <p:sldId id="394" r:id="rId107"/>
    <p:sldId id="395" r:id="rId108"/>
    <p:sldId id="396" r:id="rId109"/>
    <p:sldId id="397" r:id="rId110"/>
    <p:sldId id="399" r:id="rId111"/>
    <p:sldId id="400" r:id="rId112"/>
    <p:sldId id="398" r:id="rId113"/>
    <p:sldId id="401" r:id="rId114"/>
    <p:sldId id="402" r:id="rId115"/>
    <p:sldId id="403" r:id="rId116"/>
    <p:sldId id="404" r:id="rId117"/>
    <p:sldId id="405" r:id="rId118"/>
    <p:sldId id="406" r:id="rId119"/>
    <p:sldId id="407" r:id="rId120"/>
    <p:sldId id="408" r:id="rId121"/>
    <p:sldId id="409" r:id="rId122"/>
    <p:sldId id="410" r:id="rId123"/>
    <p:sldId id="411" r:id="rId124"/>
    <p:sldId id="412" r:id="rId125"/>
    <p:sldId id="413" r:id="rId126"/>
    <p:sldId id="414" r:id="rId127"/>
    <p:sldId id="415" r:id="rId128"/>
    <p:sldId id="416" r:id="rId129"/>
    <p:sldId id="417" r:id="rId130"/>
    <p:sldId id="418" r:id="rId131"/>
    <p:sldId id="419" r:id="rId132"/>
    <p:sldId id="421" r:id="rId133"/>
    <p:sldId id="422" r:id="rId134"/>
    <p:sldId id="420" r:id="rId135"/>
    <p:sldId id="423" r:id="rId136"/>
    <p:sldId id="425" r:id="rId137"/>
    <p:sldId id="424" r:id="rId138"/>
    <p:sldId id="426" r:id="rId139"/>
    <p:sldId id="427" r:id="rId140"/>
    <p:sldId id="428" r:id="rId141"/>
    <p:sldId id="429" r:id="rId142"/>
    <p:sldId id="430" r:id="rId143"/>
    <p:sldId id="433" r:id="rId144"/>
    <p:sldId id="431" r:id="rId145"/>
    <p:sldId id="432"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9" d="100"/>
          <a:sy n="69" d="100"/>
        </p:scale>
        <p:origin x="7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8/4/2023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14366</TotalTime>
  <Words>12828</Words>
  <Application>Microsoft Office PowerPoint</Application>
  <PresentationFormat>Widescreen</PresentationFormat>
  <Paragraphs>1164</Paragraphs>
  <Slides>145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145</vt:i4>
      </vt:variant>
    </vt:vector>
  </HeadingPairs>
  <TitlesOfParts>
    <vt:vector size="154"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125</cp:revision>
  <dcterms:created xsi:type="dcterms:W3CDTF">2022-09-20T13:38:21Z</dcterms:created>
  <dcterms:modified xsi:type="dcterms:W3CDTF">2023-08-04T08:04:31Z</dcterms:modified>
</cp:coreProperties>
</file>